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88" r:id="rId3"/>
    <p:sldId id="276" r:id="rId4"/>
    <p:sldId id="257" r:id="rId5"/>
    <p:sldId id="281" r:id="rId6"/>
    <p:sldId id="287" r:id="rId7"/>
    <p:sldId id="289" r:id="rId8"/>
    <p:sldId id="290" r:id="rId9"/>
    <p:sldId id="282" r:id="rId10"/>
    <p:sldId id="285" r:id="rId11"/>
    <p:sldId id="258" r:id="rId12"/>
    <p:sldId id="286" r:id="rId13"/>
    <p:sldId id="284" r:id="rId14"/>
    <p:sldId id="259" r:id="rId15"/>
    <p:sldId id="277" r:id="rId16"/>
    <p:sldId id="278" r:id="rId17"/>
    <p:sldId id="279" r:id="rId18"/>
    <p:sldId id="280" r:id="rId19"/>
    <p:sldId id="260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94" autoAdjust="0"/>
  </p:normalViewPr>
  <p:slideViewPr>
    <p:cSldViewPr>
      <p:cViewPr>
        <p:scale>
          <a:sx n="72" d="100"/>
          <a:sy n="72" d="100"/>
        </p:scale>
        <p:origin x="-131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2B16284-5204-4820-8B00-2E96E1D9F41B}">
      <dgm:prSet phldrT="[Text]"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/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/>
        </a:p>
      </dgm:t>
    </dgm:pt>
    <dgm:pt modelId="{7E427CF7-679B-4C3B-BC20-29C712F633F6}">
      <dgm:prSet phldrT="[Text]" custT="1"/>
      <dgm:spPr/>
      <dgm:t>
        <a:bodyPr/>
        <a:lstStyle/>
        <a:p>
          <a:r>
            <a: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ল্যাপটপ </a:t>
          </a:r>
          <a:r>
            <a: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/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/>
        </a:p>
      </dgm:t>
    </dgm:pt>
    <dgm:pt modelId="{78EE66F8-B4DD-4B45-9EBE-1EEF179A92A3}">
      <dgm:prSet phldrT="[Text]" custT="1"/>
      <dgm:spPr/>
      <dgm:t>
        <a:bodyPr/>
        <a:lstStyle/>
        <a:p>
          <a:r>
            <a: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ট্যাবলেট</a:t>
          </a:r>
          <a:r>
            <a:rPr lang="bn-BD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DFDB2E6-611D-40FA-8F4E-846A4F9D452D}" type="parTrans" cxnId="{8BC6A7C7-812F-4B10-8723-419CA5CA4AF9}">
      <dgm:prSet/>
      <dgm:spPr/>
      <dgm:t>
        <a:bodyPr/>
        <a:lstStyle/>
        <a:p>
          <a:endParaRPr lang="en-US"/>
        </a:p>
      </dgm:t>
    </dgm:pt>
    <dgm:pt modelId="{6399D0AE-0A92-4F93-9863-0D7FFB019168}" type="sibTrans" cxnId="{8BC6A7C7-812F-4B10-8723-419CA5CA4AF9}">
      <dgm:prSet/>
      <dgm:spPr/>
      <dgm:t>
        <a:bodyPr/>
        <a:lstStyle/>
        <a:p>
          <a:endParaRPr lang="en-US"/>
        </a:p>
      </dgm:t>
    </dgm:pt>
    <dgm:pt modelId="{3D38940F-488E-4212-80C6-05757F25C108}">
      <dgm:prSet custT="1"/>
      <dgm:spPr/>
      <dgm:t>
        <a:bodyPr/>
        <a:lstStyle/>
        <a:p>
          <a:r>
            <a: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নোটবুক   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/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/>
        </a:p>
      </dgm:t>
    </dgm:pt>
    <dgm:pt modelId="{560B81CE-8C10-4F7D-B071-C14708E2ECB9}">
      <dgm:prSet custT="1"/>
      <dgm:spPr/>
      <dgm:t>
        <a:bodyPr/>
        <a:lstStyle/>
        <a:p>
          <a:r>
            <a: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স্মার্ট ফোন 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2B00823-4F7C-482A-ADFA-AB9FD63F580F}" type="parTrans" cxnId="{B784BFA0-49A3-44AF-B2C4-5E232E96D9C1}">
      <dgm:prSet/>
      <dgm:spPr/>
      <dgm:t>
        <a:bodyPr/>
        <a:lstStyle/>
        <a:p>
          <a:endParaRPr lang="en-US"/>
        </a:p>
      </dgm:t>
    </dgm:pt>
    <dgm:pt modelId="{D11F8926-2287-40FE-B25A-91B8D5CE4CD5}" type="sibTrans" cxnId="{B784BFA0-49A3-44AF-B2C4-5E232E96D9C1}">
      <dgm:prSet/>
      <dgm:spPr/>
      <dgm:t>
        <a:bodyPr/>
        <a:lstStyle/>
        <a:p>
          <a:endParaRPr lang="en-US"/>
        </a:p>
      </dgm:t>
    </dgm:pt>
    <dgm:pt modelId="{F061D2DC-ACB5-4CCF-9077-4DA54B882992}">
      <dgm:prSet custT="1"/>
      <dgm:spPr/>
      <dgm:t>
        <a:bodyPr/>
        <a:lstStyle/>
        <a:p>
          <a:r>
            <a: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ই-মেইল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58639A7-D929-4DB4-9B6F-FB05CA75837A}" type="parTrans" cxnId="{03AAA6A3-F4A5-41F4-BDE0-FE2474983E08}">
      <dgm:prSet/>
      <dgm:spPr/>
      <dgm:t>
        <a:bodyPr/>
        <a:lstStyle/>
        <a:p>
          <a:endParaRPr lang="en-US"/>
        </a:p>
      </dgm:t>
    </dgm:pt>
    <dgm:pt modelId="{7D67722F-72E4-4382-AA7B-A99C549A4AD2}" type="sibTrans" cxnId="{03AAA6A3-F4A5-41F4-BDE0-FE2474983E08}">
      <dgm:prSet/>
      <dgm:spPr/>
      <dgm:t>
        <a:bodyPr/>
        <a:lstStyle/>
        <a:p>
          <a:endParaRPr lang="en-US"/>
        </a:p>
      </dgm:t>
    </dgm:pt>
    <dgm:pt modelId="{87605124-E0A3-4BAE-B666-19C1762C90E4}">
      <dgm:prSet custT="1"/>
      <dgm:spPr/>
      <dgm:t>
        <a:bodyPr/>
        <a:lstStyle/>
        <a:p>
          <a:r>
            <a: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চ্যাটিং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806518C-03B3-4199-962B-C53BC2341EB8}" type="parTrans" cxnId="{EB43A0B9-51F7-45B8-B976-0426D170A18D}">
      <dgm:prSet/>
      <dgm:spPr/>
      <dgm:t>
        <a:bodyPr/>
        <a:lstStyle/>
        <a:p>
          <a:endParaRPr lang="en-US"/>
        </a:p>
      </dgm:t>
    </dgm:pt>
    <dgm:pt modelId="{7B4E7567-4806-425F-8550-6162F2411B44}" type="sibTrans" cxnId="{EB43A0B9-51F7-45B8-B976-0426D170A18D}">
      <dgm:prSet/>
      <dgm:spPr/>
      <dgm:t>
        <a:bodyPr/>
        <a:lstStyle/>
        <a:p>
          <a:endParaRPr lang="en-US"/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C1977-93EA-4368-AB42-6517D9C0131F}" type="pres">
      <dgm:prSet presAssocID="{A2B16284-5204-4820-8B00-2E96E1D9F41B}" presName="centerShape" presStyleLbl="node0" presStyleIdx="0" presStyleCnt="1"/>
      <dgm:spPr/>
      <dgm:t>
        <a:bodyPr/>
        <a:lstStyle/>
        <a:p>
          <a:endParaRPr lang="en-US"/>
        </a:p>
      </dgm:t>
    </dgm:pt>
    <dgm:pt modelId="{1681749C-4E77-4AFD-9003-367654AC1151}" type="pres">
      <dgm:prSet presAssocID="{A28D751E-42AE-427F-B10A-E309000B52CD}" presName="Name9" presStyleLbl="parChTrans1D2" presStyleIdx="0" presStyleCnt="6"/>
      <dgm:spPr/>
      <dgm:t>
        <a:bodyPr/>
        <a:lstStyle/>
        <a:p>
          <a:endParaRPr lang="en-US"/>
        </a:p>
      </dgm:t>
    </dgm:pt>
    <dgm:pt modelId="{A86C6B06-0941-465E-B17F-BA522AB9E6C7}" type="pres">
      <dgm:prSet presAssocID="{A28D751E-42AE-427F-B10A-E309000B52CD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5C0C303-D3AA-42C8-92C9-0A4DCC38D044}" type="pres">
      <dgm:prSet presAssocID="{7E427CF7-679B-4C3B-BC20-29C712F633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9462-27E7-43BE-9D5E-F3BBE42442CD}" type="pres">
      <dgm:prSet presAssocID="{E8B66E16-4FC4-4615-9350-1385C51FAEF1}" presName="Name9" presStyleLbl="parChTrans1D2" presStyleIdx="1" presStyleCnt="6"/>
      <dgm:spPr/>
      <dgm:t>
        <a:bodyPr/>
        <a:lstStyle/>
        <a:p>
          <a:endParaRPr lang="en-US"/>
        </a:p>
      </dgm:t>
    </dgm:pt>
    <dgm:pt modelId="{106FB81A-DA51-42D1-BE65-DB21B3660AC9}" type="pres">
      <dgm:prSet presAssocID="{E8B66E16-4FC4-4615-9350-1385C51FAEF1}" presName="connTx" presStyleLbl="parChTrans1D2" presStyleIdx="1" presStyleCnt="6"/>
      <dgm:spPr/>
      <dgm:t>
        <a:bodyPr/>
        <a:lstStyle/>
        <a:p>
          <a:endParaRPr lang="en-US"/>
        </a:p>
      </dgm:t>
    </dgm:pt>
    <dgm:pt modelId="{F141CF5C-6D4A-4A9E-A9FE-5FD68496E41C}" type="pres">
      <dgm:prSet presAssocID="{3D38940F-488E-4212-80C6-05757F25C108}" presName="node" presStyleLbl="node1" presStyleIdx="1" presStyleCnt="6" custRadScaleRad="99843" custRadScaleInc="-2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1A7B1-081B-4556-AA43-76B6E2C1C4C6}" type="pres">
      <dgm:prSet presAssocID="{C58639A7-D929-4DB4-9B6F-FB05CA75837A}" presName="Name9" presStyleLbl="parChTrans1D2" presStyleIdx="2" presStyleCnt="6"/>
      <dgm:spPr/>
      <dgm:t>
        <a:bodyPr/>
        <a:lstStyle/>
        <a:p>
          <a:endParaRPr lang="en-US"/>
        </a:p>
      </dgm:t>
    </dgm:pt>
    <dgm:pt modelId="{A3F81845-942A-476E-877B-59C32E40D2E9}" type="pres">
      <dgm:prSet presAssocID="{C58639A7-D929-4DB4-9B6F-FB05CA75837A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0C04FD7-16DC-4BEB-AEE8-482643F60CEC}" type="pres">
      <dgm:prSet presAssocID="{F061D2DC-ACB5-4CCF-9077-4DA54B882992}" presName="node" presStyleLbl="node1" presStyleIdx="2" presStyleCnt="6" custRadScaleRad="92336" custRadScaleInc="-22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86627-1C3E-45C5-A8E1-84A44F288EA7}" type="pres">
      <dgm:prSet presAssocID="{E806518C-03B3-4199-962B-C53BC2341EB8}" presName="Name9" presStyleLbl="parChTrans1D2" presStyleIdx="3" presStyleCnt="6"/>
      <dgm:spPr/>
      <dgm:t>
        <a:bodyPr/>
        <a:lstStyle/>
        <a:p>
          <a:endParaRPr lang="en-US"/>
        </a:p>
      </dgm:t>
    </dgm:pt>
    <dgm:pt modelId="{CC39F40B-FF18-4C9E-90B8-FE7DC77B16F0}" type="pres">
      <dgm:prSet presAssocID="{E806518C-03B3-4199-962B-C53BC2341EB8}" presName="connTx" presStyleLbl="parChTrans1D2" presStyleIdx="3" presStyleCnt="6"/>
      <dgm:spPr/>
      <dgm:t>
        <a:bodyPr/>
        <a:lstStyle/>
        <a:p>
          <a:endParaRPr lang="en-US"/>
        </a:p>
      </dgm:t>
    </dgm:pt>
    <dgm:pt modelId="{0A5184D0-EAB4-4748-AA9A-B0290F4C85E6}" type="pres">
      <dgm:prSet presAssocID="{87605124-E0A3-4BAE-B666-19C1762C90E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9CFB0-EAE2-4F03-BE05-51E59428626D}" type="pres">
      <dgm:prSet presAssocID="{32B00823-4F7C-482A-ADFA-AB9FD63F580F}" presName="Name9" presStyleLbl="parChTrans1D2" presStyleIdx="4" presStyleCnt="6"/>
      <dgm:spPr/>
      <dgm:t>
        <a:bodyPr/>
        <a:lstStyle/>
        <a:p>
          <a:endParaRPr lang="en-US"/>
        </a:p>
      </dgm:t>
    </dgm:pt>
    <dgm:pt modelId="{B908AF94-A127-4B28-AC84-FC94B1F4BBEB}" type="pres">
      <dgm:prSet presAssocID="{32B00823-4F7C-482A-ADFA-AB9FD63F580F}" presName="connTx" presStyleLbl="parChTrans1D2" presStyleIdx="4" presStyleCnt="6"/>
      <dgm:spPr/>
      <dgm:t>
        <a:bodyPr/>
        <a:lstStyle/>
        <a:p>
          <a:endParaRPr lang="en-US"/>
        </a:p>
      </dgm:t>
    </dgm:pt>
    <dgm:pt modelId="{FBF6E047-4CEB-4891-8756-7804FB5A3A04}" type="pres">
      <dgm:prSet presAssocID="{560B81CE-8C10-4F7D-B071-C14708E2ECB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B2A9E-5FFF-49C6-981C-452C338E3286}" type="pres">
      <dgm:prSet presAssocID="{7DFDB2E6-611D-40FA-8F4E-846A4F9D452D}" presName="Name9" presStyleLbl="parChTrans1D2" presStyleIdx="5" presStyleCnt="6"/>
      <dgm:spPr/>
      <dgm:t>
        <a:bodyPr/>
        <a:lstStyle/>
        <a:p>
          <a:endParaRPr lang="en-US"/>
        </a:p>
      </dgm:t>
    </dgm:pt>
    <dgm:pt modelId="{609746C2-E8C4-4A0A-A369-8E350DECD456}" type="pres">
      <dgm:prSet presAssocID="{7DFDB2E6-611D-40FA-8F4E-846A4F9D452D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D6382AA-E4D9-423C-AE60-394B9CF8275A}" type="pres">
      <dgm:prSet presAssocID="{78EE66F8-B4DD-4B45-9EBE-1EEF179A92A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43A0B9-51F7-45B8-B976-0426D170A18D}" srcId="{A2B16284-5204-4820-8B00-2E96E1D9F41B}" destId="{87605124-E0A3-4BAE-B666-19C1762C90E4}" srcOrd="3" destOrd="0" parTransId="{E806518C-03B3-4199-962B-C53BC2341EB8}" sibTransId="{7B4E7567-4806-425F-8550-6162F2411B44}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3AB7A2EF-8165-4595-B56E-697876CDEA69}" type="presOf" srcId="{A28D751E-42AE-427F-B10A-E309000B52CD}" destId="{1681749C-4E77-4AFD-9003-367654AC1151}" srcOrd="0" destOrd="0" presId="urn:microsoft.com/office/officeart/2005/8/layout/radial1"/>
    <dgm:cxn modelId="{92D62790-94BC-474A-A1C3-6A8DB242B7C4}" type="presOf" srcId="{C58639A7-D929-4DB4-9B6F-FB05CA75837A}" destId="{A3F81845-942A-476E-877B-59C32E40D2E9}" srcOrd="1" destOrd="0" presId="urn:microsoft.com/office/officeart/2005/8/layout/radial1"/>
    <dgm:cxn modelId="{471F557A-59AF-4FD3-BAB0-6D5E6B8881EF}" type="presOf" srcId="{E8B66E16-4FC4-4615-9350-1385C51FAEF1}" destId="{279D9462-27E7-43BE-9D5E-F3BBE42442CD}" srcOrd="0" destOrd="0" presId="urn:microsoft.com/office/officeart/2005/8/layout/radial1"/>
    <dgm:cxn modelId="{786FB66D-358B-4D0A-9512-253443CEAA50}" type="presOf" srcId="{E806518C-03B3-4199-962B-C53BC2341EB8}" destId="{CC39F40B-FF18-4C9E-90B8-FE7DC77B16F0}" srcOrd="1" destOrd="0" presId="urn:microsoft.com/office/officeart/2005/8/layout/radial1"/>
    <dgm:cxn modelId="{BB5784E0-0123-445A-8E98-20381817BB6C}" type="presOf" srcId="{DC8DEF03-B4B2-4FDE-B53B-80EBB7EA04B7}" destId="{F22B015E-3623-4043-B8EA-2FAEABDAAE8A}" srcOrd="0" destOrd="0" presId="urn:microsoft.com/office/officeart/2005/8/layout/radial1"/>
    <dgm:cxn modelId="{D1534039-7B90-41F4-A3E5-C802A878DAF3}" type="presOf" srcId="{7E427CF7-679B-4C3B-BC20-29C712F633F6}" destId="{C5C0C303-D3AA-42C8-92C9-0A4DCC38D044}" srcOrd="0" destOrd="0" presId="urn:microsoft.com/office/officeart/2005/8/layout/radial1"/>
    <dgm:cxn modelId="{03AAA6A3-F4A5-41F4-BDE0-FE2474983E08}" srcId="{A2B16284-5204-4820-8B00-2E96E1D9F41B}" destId="{F061D2DC-ACB5-4CCF-9077-4DA54B882992}" srcOrd="2" destOrd="0" parTransId="{C58639A7-D929-4DB4-9B6F-FB05CA75837A}" sibTransId="{7D67722F-72E4-4382-AA7B-A99C549A4AD2}"/>
    <dgm:cxn modelId="{EF0008AA-41BD-47D7-AB9A-7F8C53F15BDF}" type="presOf" srcId="{78EE66F8-B4DD-4B45-9EBE-1EEF179A92A3}" destId="{9D6382AA-E4D9-423C-AE60-394B9CF8275A}" srcOrd="0" destOrd="0" presId="urn:microsoft.com/office/officeart/2005/8/layout/radial1"/>
    <dgm:cxn modelId="{7F9C3E19-D57B-494E-8CEC-E590D4938C03}" type="presOf" srcId="{3D38940F-488E-4212-80C6-05757F25C108}" destId="{F141CF5C-6D4A-4A9E-A9FE-5FD68496E41C}" srcOrd="0" destOrd="0" presId="urn:microsoft.com/office/officeart/2005/8/layout/radial1"/>
    <dgm:cxn modelId="{14899250-705A-4470-86FA-08B66D612313}" type="presOf" srcId="{87605124-E0A3-4BAE-B666-19C1762C90E4}" destId="{0A5184D0-EAB4-4748-AA9A-B0290F4C85E6}" srcOrd="0" destOrd="0" presId="urn:microsoft.com/office/officeart/2005/8/layout/radial1"/>
    <dgm:cxn modelId="{EB37674E-0798-4CA6-B926-FE78D92316BF}" type="presOf" srcId="{7DFDB2E6-611D-40FA-8F4E-846A4F9D452D}" destId="{609746C2-E8C4-4A0A-A369-8E350DECD456}" srcOrd="1" destOrd="0" presId="urn:microsoft.com/office/officeart/2005/8/layout/radial1"/>
    <dgm:cxn modelId="{C440AADE-68AD-4D34-8828-A9C74206DB1B}" type="presOf" srcId="{E8B66E16-4FC4-4615-9350-1385C51FAEF1}" destId="{106FB81A-DA51-42D1-BE65-DB21B3660AC9}" srcOrd="1" destOrd="0" presId="urn:microsoft.com/office/officeart/2005/8/layout/radial1"/>
    <dgm:cxn modelId="{9B553217-B66D-4CC3-A043-89E0DB069109}" type="presOf" srcId="{7DFDB2E6-611D-40FA-8F4E-846A4F9D452D}" destId="{C45B2A9E-5FFF-49C6-981C-452C338E3286}" srcOrd="0" destOrd="0" presId="urn:microsoft.com/office/officeart/2005/8/layout/radial1"/>
    <dgm:cxn modelId="{5668E8E2-D945-4E03-B112-1ECACE3A4D4A}" type="presOf" srcId="{32B00823-4F7C-482A-ADFA-AB9FD63F580F}" destId="{B908AF94-A127-4B28-AC84-FC94B1F4BBEB}" srcOrd="1" destOrd="0" presId="urn:microsoft.com/office/officeart/2005/8/layout/radial1"/>
    <dgm:cxn modelId="{0242131F-C1DF-4975-9A26-4F4864EA1157}" type="presOf" srcId="{32B00823-4F7C-482A-ADFA-AB9FD63F580F}" destId="{5309CFB0-EAE2-4F03-BE05-51E59428626D}" srcOrd="0" destOrd="0" presId="urn:microsoft.com/office/officeart/2005/8/layout/radial1"/>
    <dgm:cxn modelId="{B3E5340F-AD9B-4592-8971-41043C7B7B52}" type="presOf" srcId="{560B81CE-8C10-4F7D-B071-C14708E2ECB9}" destId="{FBF6E047-4CEB-4891-8756-7804FB5A3A04}" srcOrd="0" destOrd="0" presId="urn:microsoft.com/office/officeart/2005/8/layout/radial1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AE04D124-0569-4384-BFBC-B59F2535929E}" type="presOf" srcId="{E806518C-03B3-4199-962B-C53BC2341EB8}" destId="{6E286627-1C3E-45C5-A8E1-84A44F288EA7}" srcOrd="0" destOrd="0" presId="urn:microsoft.com/office/officeart/2005/8/layout/radial1"/>
    <dgm:cxn modelId="{8BC6A7C7-812F-4B10-8723-419CA5CA4AF9}" srcId="{A2B16284-5204-4820-8B00-2E96E1D9F41B}" destId="{78EE66F8-B4DD-4B45-9EBE-1EEF179A92A3}" srcOrd="5" destOrd="0" parTransId="{7DFDB2E6-611D-40FA-8F4E-846A4F9D452D}" sibTransId="{6399D0AE-0A92-4F93-9863-0D7FFB019168}"/>
    <dgm:cxn modelId="{EBFA14DD-126C-4B6C-BF81-513FC727734C}" type="presOf" srcId="{C58639A7-D929-4DB4-9B6F-FB05CA75837A}" destId="{29E1A7B1-081B-4556-AA43-76B6E2C1C4C6}" srcOrd="0" destOrd="0" presId="urn:microsoft.com/office/officeart/2005/8/layout/radial1"/>
    <dgm:cxn modelId="{A0545FFC-D883-495E-976B-D93B465B704A}" type="presOf" srcId="{F061D2DC-ACB5-4CCF-9077-4DA54B882992}" destId="{70C04FD7-16DC-4BEB-AEE8-482643F60CEC}" srcOrd="0" destOrd="0" presId="urn:microsoft.com/office/officeart/2005/8/layout/radial1"/>
    <dgm:cxn modelId="{1CAA3F8D-39DB-448E-B83C-B4087100263B}" type="presOf" srcId="{A2B16284-5204-4820-8B00-2E96E1D9F41B}" destId="{A2FC1977-93EA-4368-AB42-6517D9C0131F}" srcOrd="0" destOrd="0" presId="urn:microsoft.com/office/officeart/2005/8/layout/radial1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B784BFA0-49A3-44AF-B2C4-5E232E96D9C1}" srcId="{A2B16284-5204-4820-8B00-2E96E1D9F41B}" destId="{560B81CE-8C10-4F7D-B071-C14708E2ECB9}" srcOrd="4" destOrd="0" parTransId="{32B00823-4F7C-482A-ADFA-AB9FD63F580F}" sibTransId="{D11F8926-2287-40FE-B25A-91B8D5CE4CD5}"/>
    <dgm:cxn modelId="{BDBADAAE-D625-4F17-94F4-73EEE0C88A57}" type="presOf" srcId="{A28D751E-42AE-427F-B10A-E309000B52CD}" destId="{A86C6B06-0941-465E-B17F-BA522AB9E6C7}" srcOrd="1" destOrd="0" presId="urn:microsoft.com/office/officeart/2005/8/layout/radial1"/>
    <dgm:cxn modelId="{F0745142-CBAB-493E-BE70-B891551A1F21}" type="presParOf" srcId="{F22B015E-3623-4043-B8EA-2FAEABDAAE8A}" destId="{A2FC1977-93EA-4368-AB42-6517D9C0131F}" srcOrd="0" destOrd="0" presId="urn:microsoft.com/office/officeart/2005/8/layout/radial1"/>
    <dgm:cxn modelId="{BA54A70B-9042-40A4-BDB5-BE2D78D71ECB}" type="presParOf" srcId="{F22B015E-3623-4043-B8EA-2FAEABDAAE8A}" destId="{1681749C-4E77-4AFD-9003-367654AC1151}" srcOrd="1" destOrd="0" presId="urn:microsoft.com/office/officeart/2005/8/layout/radial1"/>
    <dgm:cxn modelId="{32BCCFFE-439E-46A8-90A6-BA14635B8C97}" type="presParOf" srcId="{1681749C-4E77-4AFD-9003-367654AC1151}" destId="{A86C6B06-0941-465E-B17F-BA522AB9E6C7}" srcOrd="0" destOrd="0" presId="urn:microsoft.com/office/officeart/2005/8/layout/radial1"/>
    <dgm:cxn modelId="{A5C6D863-D308-478C-864B-488D411FC4DA}" type="presParOf" srcId="{F22B015E-3623-4043-B8EA-2FAEABDAAE8A}" destId="{C5C0C303-D3AA-42C8-92C9-0A4DCC38D044}" srcOrd="2" destOrd="0" presId="urn:microsoft.com/office/officeart/2005/8/layout/radial1"/>
    <dgm:cxn modelId="{F14EAC0F-CF26-4660-89D1-F0DE0AFB5162}" type="presParOf" srcId="{F22B015E-3623-4043-B8EA-2FAEABDAAE8A}" destId="{279D9462-27E7-43BE-9D5E-F3BBE42442CD}" srcOrd="3" destOrd="0" presId="urn:microsoft.com/office/officeart/2005/8/layout/radial1"/>
    <dgm:cxn modelId="{6AD054B7-B47E-4094-B13D-32852A69FF9D}" type="presParOf" srcId="{279D9462-27E7-43BE-9D5E-F3BBE42442CD}" destId="{106FB81A-DA51-42D1-BE65-DB21B3660AC9}" srcOrd="0" destOrd="0" presId="urn:microsoft.com/office/officeart/2005/8/layout/radial1"/>
    <dgm:cxn modelId="{7BAAEFA8-71C0-4E58-8625-39724DEFE60B}" type="presParOf" srcId="{F22B015E-3623-4043-B8EA-2FAEABDAAE8A}" destId="{F141CF5C-6D4A-4A9E-A9FE-5FD68496E41C}" srcOrd="4" destOrd="0" presId="urn:microsoft.com/office/officeart/2005/8/layout/radial1"/>
    <dgm:cxn modelId="{BA326EB7-EDFB-4845-95ED-FB22125B17CF}" type="presParOf" srcId="{F22B015E-3623-4043-B8EA-2FAEABDAAE8A}" destId="{29E1A7B1-081B-4556-AA43-76B6E2C1C4C6}" srcOrd="5" destOrd="0" presId="urn:microsoft.com/office/officeart/2005/8/layout/radial1"/>
    <dgm:cxn modelId="{AE67A729-A512-413F-870D-75E5F8819BFB}" type="presParOf" srcId="{29E1A7B1-081B-4556-AA43-76B6E2C1C4C6}" destId="{A3F81845-942A-476E-877B-59C32E40D2E9}" srcOrd="0" destOrd="0" presId="urn:microsoft.com/office/officeart/2005/8/layout/radial1"/>
    <dgm:cxn modelId="{67C2E2C6-F713-443C-A314-D9309919427E}" type="presParOf" srcId="{F22B015E-3623-4043-B8EA-2FAEABDAAE8A}" destId="{70C04FD7-16DC-4BEB-AEE8-482643F60CEC}" srcOrd="6" destOrd="0" presId="urn:microsoft.com/office/officeart/2005/8/layout/radial1"/>
    <dgm:cxn modelId="{62B6A143-C7BF-4B58-9945-54C6EDB210DF}" type="presParOf" srcId="{F22B015E-3623-4043-B8EA-2FAEABDAAE8A}" destId="{6E286627-1C3E-45C5-A8E1-84A44F288EA7}" srcOrd="7" destOrd="0" presId="urn:microsoft.com/office/officeart/2005/8/layout/radial1"/>
    <dgm:cxn modelId="{711B1819-AF50-4B4C-8EFD-633B914B46CD}" type="presParOf" srcId="{6E286627-1C3E-45C5-A8E1-84A44F288EA7}" destId="{CC39F40B-FF18-4C9E-90B8-FE7DC77B16F0}" srcOrd="0" destOrd="0" presId="urn:microsoft.com/office/officeart/2005/8/layout/radial1"/>
    <dgm:cxn modelId="{3D58E522-4ED6-40AA-85A9-28EFBD334001}" type="presParOf" srcId="{F22B015E-3623-4043-B8EA-2FAEABDAAE8A}" destId="{0A5184D0-EAB4-4748-AA9A-B0290F4C85E6}" srcOrd="8" destOrd="0" presId="urn:microsoft.com/office/officeart/2005/8/layout/radial1"/>
    <dgm:cxn modelId="{80EAA9CD-E194-4B41-8AC4-AC3C56FECEE7}" type="presParOf" srcId="{F22B015E-3623-4043-B8EA-2FAEABDAAE8A}" destId="{5309CFB0-EAE2-4F03-BE05-51E59428626D}" srcOrd="9" destOrd="0" presId="urn:microsoft.com/office/officeart/2005/8/layout/radial1"/>
    <dgm:cxn modelId="{E352C62D-C102-4598-A52E-D77ED9DC3C4E}" type="presParOf" srcId="{5309CFB0-EAE2-4F03-BE05-51E59428626D}" destId="{B908AF94-A127-4B28-AC84-FC94B1F4BBEB}" srcOrd="0" destOrd="0" presId="urn:microsoft.com/office/officeart/2005/8/layout/radial1"/>
    <dgm:cxn modelId="{A70D26E8-1088-459D-86FF-237B228121C4}" type="presParOf" srcId="{F22B015E-3623-4043-B8EA-2FAEABDAAE8A}" destId="{FBF6E047-4CEB-4891-8756-7804FB5A3A04}" srcOrd="10" destOrd="0" presId="urn:microsoft.com/office/officeart/2005/8/layout/radial1"/>
    <dgm:cxn modelId="{8861438D-4A0A-4533-9AB1-71639CA640E5}" type="presParOf" srcId="{F22B015E-3623-4043-B8EA-2FAEABDAAE8A}" destId="{C45B2A9E-5FFF-49C6-981C-452C338E3286}" srcOrd="11" destOrd="0" presId="urn:microsoft.com/office/officeart/2005/8/layout/radial1"/>
    <dgm:cxn modelId="{9DD55A32-F332-4A38-9D4B-850F45CC1971}" type="presParOf" srcId="{C45B2A9E-5FFF-49C6-981C-452C338E3286}" destId="{609746C2-E8C4-4A0A-A369-8E350DECD456}" srcOrd="0" destOrd="0" presId="urn:microsoft.com/office/officeart/2005/8/layout/radial1"/>
    <dgm:cxn modelId="{5B6213D3-875A-4B7C-B21D-E3CCECD375ED}" type="presParOf" srcId="{F22B015E-3623-4043-B8EA-2FAEABDAAE8A}" destId="{9D6382AA-E4D9-423C-AE60-394B9CF8275A}" srcOrd="12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C1977-93EA-4368-AB42-6517D9C0131F}">
      <dsp:nvSpPr>
        <dsp:cNvPr id="0" name=""/>
        <dsp:cNvSpPr/>
      </dsp:nvSpPr>
      <dsp:spPr>
        <a:xfrm>
          <a:off x="3273502" y="2092402"/>
          <a:ext cx="1606394" cy="160639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08753" y="2327653"/>
        <a:ext cx="1135892" cy="1135892"/>
      </dsp:txXfrm>
    </dsp:sp>
    <dsp:sp modelId="{1681749C-4E77-4AFD-9003-367654AC1151}">
      <dsp:nvSpPr>
        <dsp:cNvPr id="0" name=""/>
        <dsp:cNvSpPr/>
      </dsp:nvSpPr>
      <dsp:spPr>
        <a:xfrm rot="16200000">
          <a:off x="3835594" y="1833565"/>
          <a:ext cx="482210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482210" y="1773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64644" y="1839241"/>
        <a:ext cx="24110" cy="24110"/>
      </dsp:txXfrm>
    </dsp:sp>
    <dsp:sp modelId="{C5C0C303-D3AA-42C8-92C9-0A4DCC38D044}">
      <dsp:nvSpPr>
        <dsp:cNvPr id="0" name=""/>
        <dsp:cNvSpPr/>
      </dsp:nvSpPr>
      <dsp:spPr>
        <a:xfrm>
          <a:off x="3273502" y="3796"/>
          <a:ext cx="1606394" cy="160639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ল্যাপটপ </a:t>
          </a:r>
          <a:r>
            <a:rPr lang="bn-BD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08753" y="239047"/>
        <a:ext cx="1135892" cy="1135892"/>
      </dsp:txXfrm>
    </dsp:sp>
    <dsp:sp modelId="{279D9462-27E7-43BE-9D5E-F3BBE42442CD}">
      <dsp:nvSpPr>
        <dsp:cNvPr id="0" name=""/>
        <dsp:cNvSpPr/>
      </dsp:nvSpPr>
      <dsp:spPr>
        <a:xfrm rot="19758618">
          <a:off x="4733866" y="2345704"/>
          <a:ext cx="478931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478931" y="1773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61358" y="2351463"/>
        <a:ext cx="23946" cy="23946"/>
      </dsp:txXfrm>
    </dsp:sp>
    <dsp:sp modelId="{F141CF5C-6D4A-4A9E-A9FE-5FD68496E41C}">
      <dsp:nvSpPr>
        <dsp:cNvPr id="0" name=""/>
        <dsp:cNvSpPr/>
      </dsp:nvSpPr>
      <dsp:spPr>
        <a:xfrm>
          <a:off x="5066766" y="1028076"/>
          <a:ext cx="1606394" cy="160639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7174"/>
                <a:satOff val="-805"/>
                <a:lumOff val="5136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7174"/>
                <a:satOff val="-805"/>
                <a:lumOff val="5136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7174"/>
                <a:satOff val="-805"/>
                <a:lumOff val="513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নোটবুক   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302017" y="1263327"/>
        <a:ext cx="1135892" cy="1135892"/>
      </dsp:txXfrm>
    </dsp:sp>
    <dsp:sp modelId="{29E1A7B1-081B-4556-AA43-76B6E2C1C4C6}">
      <dsp:nvSpPr>
        <dsp:cNvPr id="0" name=""/>
        <dsp:cNvSpPr/>
      </dsp:nvSpPr>
      <dsp:spPr>
        <a:xfrm rot="1403082">
          <a:off x="4800693" y="3260588"/>
          <a:ext cx="322140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322140" y="1773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53709" y="3270267"/>
        <a:ext cx="16107" cy="16107"/>
      </dsp:txXfrm>
    </dsp:sp>
    <dsp:sp modelId="{70C04FD7-16DC-4BEB-AEE8-482643F60CEC}">
      <dsp:nvSpPr>
        <dsp:cNvPr id="0" name=""/>
        <dsp:cNvSpPr/>
      </dsp:nvSpPr>
      <dsp:spPr>
        <a:xfrm>
          <a:off x="5043629" y="2857843"/>
          <a:ext cx="1606394" cy="160639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4349"/>
                <a:satOff val="-1610"/>
                <a:lumOff val="10272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4349"/>
                <a:satOff val="-1610"/>
                <a:lumOff val="10272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4349"/>
                <a:satOff val="-1610"/>
                <a:lumOff val="1027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ই-মেইল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278880" y="3093094"/>
        <a:ext cx="1135892" cy="1135892"/>
      </dsp:txXfrm>
    </dsp:sp>
    <dsp:sp modelId="{6E286627-1C3E-45C5-A8E1-84A44F288EA7}">
      <dsp:nvSpPr>
        <dsp:cNvPr id="0" name=""/>
        <dsp:cNvSpPr/>
      </dsp:nvSpPr>
      <dsp:spPr>
        <a:xfrm rot="5400000">
          <a:off x="3835594" y="3922171"/>
          <a:ext cx="482210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482210" y="1773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64644" y="3927847"/>
        <a:ext cx="24110" cy="24110"/>
      </dsp:txXfrm>
    </dsp:sp>
    <dsp:sp modelId="{0A5184D0-EAB4-4748-AA9A-B0290F4C85E6}">
      <dsp:nvSpPr>
        <dsp:cNvPr id="0" name=""/>
        <dsp:cNvSpPr/>
      </dsp:nvSpPr>
      <dsp:spPr>
        <a:xfrm>
          <a:off x="3273502" y="4181008"/>
          <a:ext cx="1606394" cy="160639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1523"/>
                <a:satOff val="-2414"/>
                <a:lumOff val="15408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1523"/>
                <a:satOff val="-2414"/>
                <a:lumOff val="15408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1523"/>
                <a:satOff val="-2414"/>
                <a:lumOff val="154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চ্যাটিং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08753" y="4416259"/>
        <a:ext cx="1135892" cy="1135892"/>
      </dsp:txXfrm>
    </dsp:sp>
    <dsp:sp modelId="{5309CFB0-EAE2-4F03-BE05-51E59428626D}">
      <dsp:nvSpPr>
        <dsp:cNvPr id="0" name=""/>
        <dsp:cNvSpPr/>
      </dsp:nvSpPr>
      <dsp:spPr>
        <a:xfrm rot="9000000">
          <a:off x="2931201" y="3400019"/>
          <a:ext cx="482210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482210" y="1773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60251" y="3405696"/>
        <a:ext cx="24110" cy="24110"/>
      </dsp:txXfrm>
    </dsp:sp>
    <dsp:sp modelId="{FBF6E047-4CEB-4891-8756-7804FB5A3A04}">
      <dsp:nvSpPr>
        <dsp:cNvPr id="0" name=""/>
        <dsp:cNvSpPr/>
      </dsp:nvSpPr>
      <dsp:spPr>
        <a:xfrm>
          <a:off x="1464716" y="3136705"/>
          <a:ext cx="1606394" cy="160639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8698"/>
                <a:satOff val="-3219"/>
                <a:lumOff val="20544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8698"/>
                <a:satOff val="-3219"/>
                <a:lumOff val="20544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8698"/>
                <a:satOff val="-3219"/>
                <a:lumOff val="205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স্মার্ট ফোন 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699967" y="3371956"/>
        <a:ext cx="1135892" cy="1135892"/>
      </dsp:txXfrm>
    </dsp:sp>
    <dsp:sp modelId="{C45B2A9E-5FFF-49C6-981C-452C338E3286}">
      <dsp:nvSpPr>
        <dsp:cNvPr id="0" name=""/>
        <dsp:cNvSpPr/>
      </dsp:nvSpPr>
      <dsp:spPr>
        <a:xfrm rot="12600000">
          <a:off x="2931201" y="2355716"/>
          <a:ext cx="482210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482210" y="1773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60251" y="2361393"/>
        <a:ext cx="24110" cy="24110"/>
      </dsp:txXfrm>
    </dsp:sp>
    <dsp:sp modelId="{9D6382AA-E4D9-423C-AE60-394B9CF8275A}">
      <dsp:nvSpPr>
        <dsp:cNvPr id="0" name=""/>
        <dsp:cNvSpPr/>
      </dsp:nvSpPr>
      <dsp:spPr>
        <a:xfrm>
          <a:off x="1464716" y="1048099"/>
          <a:ext cx="1606394" cy="160639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ট্যাবলেট</a:t>
          </a:r>
          <a:r>
            <a:rPr lang="bn-BD" sz="5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699967" y="1283350"/>
        <a:ext cx="1135892" cy="1135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</a:t>
            </a:r>
            <a:r>
              <a:rPr lang="bn-IN" baseline="0" dirty="0" smtClean="0"/>
              <a:t> স্লাইডটি দেখিয়ে শুভেচ্ছা  বিনিময় করতে হবে। </a:t>
            </a:r>
            <a:endParaRPr lang="en-US" dirty="0" smtClean="0"/>
          </a:p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3812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আইসিটি</a:t>
            </a:r>
            <a:r>
              <a:rPr lang="bn-BD" baseline="0" dirty="0" smtClean="0"/>
              <a:t> ব্যবহার করে ব্যক্তিগত ও সামাজিক জীবনে আমাদের যোগাযোগ সহজ হয়ে গেছে। কিন্তু প্রকৃত পক্ষে এই যোগাযোগ প্রকৃত যোগাযোগ নয়। অনেকে এর জন্য অনেক সময় ব্যয় করছে।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254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জোড়ায় জোড়ায় বিভক্ত হয়ে ব্যক্তি বা সামাজিক যোগাযোগের মাধ্যম হিসেবে আইসিটি সুবিধাগুলও লিখে শিক্ষককে দেখাবেন।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5272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বিনোদনের</a:t>
            </a:r>
            <a:r>
              <a:rPr lang="bn-BD" baseline="0" dirty="0" smtClean="0"/>
              <a:t> ক্ষেত্রে তথ্য ও যোগাযোগ প্রযুক্তির ব্যবহার সম্পর্কে জানবে।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3157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মাঠে</a:t>
            </a:r>
            <a:r>
              <a:rPr lang="bn-BD" baseline="0" dirty="0" smtClean="0"/>
              <a:t> না গিয়ে ঘরে বসে খেলাধুলা উপভোগ সম্পর্কে জানবে ও কম্পিউটার গেমস্‌ এর উপকারিতা ও অপকারিতা সম্পর্কে জানবে।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486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শিক্ষার্থিদের</a:t>
            </a:r>
            <a:r>
              <a:rPr lang="bn-BD" baseline="0" dirty="0" smtClean="0"/>
              <a:t> কয়েকটি দলে বিভক্ত করে দিয়ে দলগত কাজ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3724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উত্তর লেখার পরে শিক্ষক এই সম্ভাব্য সমাধান দেখাবেন। এই সমাধান গুলো বাদেও আরও সমাধান হতে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3091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তোমারা</a:t>
            </a:r>
            <a:r>
              <a:rPr lang="bn-BD" baseline="0" dirty="0" smtClean="0"/>
              <a:t> এই পাঠ থেকে নতুন কিকি শব্দ শিখলে? এবার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2394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0248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8608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</a:t>
            </a:r>
            <a:r>
              <a:rPr lang="bn-BD" baseline="0" dirty="0" smtClean="0"/>
              <a:t> নিজে নিজে বাড়ি থেকে কাজটি করে পরবর্তী ক্লাসে জমা দিবেন।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070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 এর মাধ্যমে</a:t>
            </a:r>
            <a:r>
              <a:rPr lang="bn-IN" baseline="0" dirty="0" smtClean="0"/>
              <a:t> শিক্ষক পরিচিতি ও পাঠ পরিচিতি  থাকবে। এই স্লাইডটি দেখিয়ে বুঝাতে হবে শিক্ষক ও পাঠ সম্পর্কে ধারণা।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5348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7670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চিত্রগুলো</a:t>
            </a:r>
            <a:r>
              <a:rPr lang="bn-BD" baseline="0" dirty="0" smtClean="0"/>
              <a:t> দেখিয়ে পাঠ ঘোষণ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272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শিক্ষক</a:t>
            </a:r>
            <a:r>
              <a:rPr lang="bn-BD" baseline="0" smtClean="0"/>
              <a:t>কে মনে </a:t>
            </a:r>
            <a:r>
              <a:rPr lang="bn-BD" baseline="0" dirty="0" smtClean="0"/>
              <a:t>রাখতে হবে যাতে করে পাঠ শেষে শিক্ষার্থীরা শিখনফল অর্জন করতে পারে। তাই শিক্ষণফল অতীব জরুরী।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013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স্লাইড থেকে উপস্থাপনা শুরু করতে হবে। বিজ্ঞান ও চিকিৎসার ক্ষত্রে আইসিটির ব্যবহার সম্পর্কে জানবে।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0577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বিনোদনে</a:t>
            </a:r>
            <a:r>
              <a:rPr lang="bn-IN" baseline="0" dirty="0" smtClean="0"/>
              <a:t> আইসিটির ব্যবহার সম্পর্কে জানবে।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8577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আমাদের সমাজে আইসিটির</a:t>
            </a:r>
            <a:r>
              <a:rPr lang="bn-BD" baseline="0" dirty="0" smtClean="0"/>
              <a:t> ব্যবহার বলে শেষ করা যায় না। যে ব্যক্তি যত সৃজনশীল সে ব্যক্তি তত আইসিটি ব্যবহার করতে পারবে।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9229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ছবিটি</a:t>
            </a:r>
            <a:r>
              <a:rPr lang="bn-IN" baseline="0" dirty="0" smtClean="0"/>
              <a:t> দেখিয়ে বলতে হবে এখানে কম্পিউটার কি কাজ করছে। নিশ্চয় তথ্য প্রক্রিয়া করছে।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2637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বড় কম্পিউটার দিন</a:t>
            </a:r>
            <a:r>
              <a:rPr lang="bn-BD" baseline="0" dirty="0" smtClean="0"/>
              <a:t> দিন আকারে ছোট হলেও কাজের ক্ষমতা দিন দিন বৃদ্ধি পাচ্ছে। মোবাইল ফোনের মাধ্যমেও কম্পিউটারের কাজ গুলো করা যাচ্ছে।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047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304800"/>
            <a:ext cx="5105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115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3962400" cy="45690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946" y="228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ব্যক্তিগত বা সামাজিক ভাবে  যোগাযোগের ক্ষেত্রে  তথ্য ও যোগাযোগ প্রযুক্তি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3124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এসএমএস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324433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5328" y="641246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চ্যাটিং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9" y="762000"/>
            <a:ext cx="3851597" cy="23373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3" y="762000"/>
            <a:ext cx="3900487" cy="23373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3720316"/>
            <a:ext cx="4191000" cy="26042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023727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04800"/>
            <a:ext cx="277511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9050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ব্যক্তিগত বা সামাজিক যোগাযোগের মাধ্যম হিসেবে তথ্য ও যোগাযোগ প্রযুক্তির সুবিধাগুলো লিখ।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043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07818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বিনোদনে তথ্য ও যোগাযোগ প্রযুক্তি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97406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 পড়া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366926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 শোনা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1407" y="5269468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সিনেমা দেখা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762000"/>
            <a:ext cx="2857500" cy="320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64" y="893791"/>
            <a:ext cx="3840307" cy="26114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650775"/>
            <a:ext cx="1897207" cy="3054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5264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5168" y="240268"/>
            <a:ext cx="552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বিনোদনে তথ্য ও যোগাযোগ প্রযুক্তি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918" y="3729335"/>
            <a:ext cx="323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 বসে  খেলা ধুলা উপভোগ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7528" y="6003758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গেমস্‌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7" y="798655"/>
            <a:ext cx="4143399" cy="28589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26" y="2819399"/>
            <a:ext cx="4374274" cy="30295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239897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2509" y="304800"/>
            <a:ext cx="8534400" cy="2232563"/>
            <a:chOff x="304800" y="358237"/>
            <a:chExt cx="8534400" cy="22325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04800" y="1981200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70AD47">
                  <a:lumMod val="75000"/>
                </a:srgbClr>
              </a:solidFill>
              <a:prstDash val="solid"/>
            </a:ln>
            <a:effectLst/>
          </p:spPr>
        </p:cxnSp>
        <p:grpSp>
          <p:nvGrpSpPr>
            <p:cNvPr id="6" name="Group 5"/>
            <p:cNvGrpSpPr/>
            <p:nvPr/>
          </p:nvGrpSpPr>
          <p:grpSpPr>
            <a:xfrm>
              <a:off x="1676400" y="358237"/>
              <a:ext cx="5998263" cy="2232563"/>
              <a:chOff x="2376711" y="76200"/>
              <a:chExt cx="6699319" cy="262543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780951" y="730233"/>
                <a:ext cx="3295079" cy="904843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4000" b="1" i="0" u="none" strike="noStrike" kern="1100" cap="all" spc="0" normalizeH="0" baseline="0" noProof="0" dirty="0" smtClean="0">
                    <a:ln w="9000" cmpd="sng">
                      <a:solidFill>
                        <a:srgbClr val="FFC000">
                          <a:shade val="50000"/>
                          <a:satMod val="12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C000">
                            <a:shade val="20000"/>
                            <a:satMod val="245000"/>
                          </a:srgbClr>
                        </a:gs>
                        <a:gs pos="43000">
                          <a:srgbClr val="FFC000">
                            <a:satMod val="255000"/>
                          </a:srgbClr>
                        </a:gs>
                        <a:gs pos="48000">
                          <a:srgbClr val="FFC000">
                            <a:shade val="85000"/>
                            <a:satMod val="255000"/>
                          </a:srgbClr>
                        </a:gs>
                        <a:gs pos="100000">
                          <a:srgbClr val="FFC000">
                            <a:shade val="20000"/>
                            <a:satMod val="245000"/>
                          </a:srgb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uLnTx/>
                    <a:uFillTx/>
                    <a:latin typeface="SolaimanLipi" pitchFamily="65" charset="0"/>
                    <a:ea typeface="NikoshBAN" pitchFamily="2" charset="0"/>
                    <a:cs typeface="SolaimanLipi" pitchFamily="65" charset="0"/>
                    <a:sym typeface="Wingdings"/>
                  </a:rPr>
                  <a:t>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দল</a:t>
                </a:r>
                <a:r>
                  <a:rPr lang="en-US" sz="4400" kern="0" dirty="0" err="1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গত</a:t>
                </a:r>
                <a:r>
                  <a:rPr lang="en-US" sz="4400" kern="0" dirty="0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kumimoji="0" lang="en-US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endParaRPr kumimoji="0" lang="en-US" sz="44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6711" y="76200"/>
                <a:ext cx="3124200" cy="2625437"/>
              </a:xfrm>
              <a:prstGeom prst="ellipse">
                <a:avLst/>
              </a:prstGeom>
              <a:ln w="31750">
                <a:solidFill>
                  <a:sysClr val="windowText" lastClr="000000"/>
                </a:solidFill>
                <a:miter lim="800000"/>
                <a:headEnd/>
                <a:tailEnd/>
              </a:ln>
              <a:effectLst>
                <a:softEdge rad="112500"/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Oval 8"/>
              <p:cNvSpPr/>
              <p:nvPr/>
            </p:nvSpPr>
            <p:spPr>
              <a:xfrm>
                <a:off x="2376711" y="76200"/>
                <a:ext cx="3124200" cy="2625437"/>
              </a:xfrm>
              <a:prstGeom prst="ellipse">
                <a:avLst/>
              </a:prstGeom>
              <a:noFill/>
              <a:ln w="44450" cap="flat" cmpd="thickThin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914400" y="27432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গেম খেলার পক্ষে পাঁচটি এবং বিপক্ষে পাঁচটি যুক্তি লেখ।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8467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48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 সমাধান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135797"/>
            <a:ext cx="7620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গেম খেলার পক্ষে পাঁচটি যুক্তি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চিন্তা শক্তি বৃদ্ধি পায়। </a:t>
            </a: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কিভাবে একটি নির্দেশ প্রদান করলে তা অধিক কার্যকর হবে তা জানা যায়। </a:t>
            </a: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চোখ ও হাতের মাঝে সমন্বয় সৃষ্টি হয় । </a:t>
            </a: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অবসর বিনোদনের একটি উল্লেখযোগ্য মাধ্যম । </a:t>
            </a: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বিভিন্ন শিক্ষণীয় কম্পিউটার গেম শিক্ষার ক্ষেত্রে খুবই গুরুত্বপুর্ণ অবদান রাখে। </a:t>
            </a:r>
          </a:p>
          <a:p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 খেলার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বিপক্ষে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পাঁচটি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অতিরিক্ত আসক্তি আমাদের বিভিন্ন ক্ষতি করে। </a:t>
            </a: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আমাদের কল্পনার মাঝে বিভ্রান্তি সৃষ্টি করে। </a:t>
            </a: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আমাদের বাস্তব জীবনের অতিরিক্ত নৃশংসতা বিরুপ প্রভাব ফেলে । </a:t>
            </a: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বিভিন্ন শারীরিক সমস্যার সৃষ্টি করে। </a:t>
            </a: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সময়ের অপচয় হয়। </a:t>
            </a:r>
            <a:endParaRPr lang="bn-B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2766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044856654"/>
              </p:ext>
            </p:extLst>
          </p:nvPr>
        </p:nvGraphicFramePr>
        <p:xfrm>
          <a:off x="457200" y="4572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799661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E1A7B1-081B-4556-AA43-76B6E2C1C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C04FD7-16DC-4BEB-AEE8-482643F60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286627-1C3E-45C5-A8E1-84A44F288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5184D0-EAB4-4748-AA9A-B0290F4C8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09CFB0-EAE2-4F03-BE05-51E594286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F6E047-4CEB-4891-8756-7804FB5A3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5240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মূল্যায়ন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1. 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আজকাল সহজে যোগাযোগের মাধ্যম কোনটি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?</a:t>
            </a:r>
          </a:p>
          <a:p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শিশুরা সম্প্রতি কিসে আসক্ত হচ্ছে?</a:t>
            </a:r>
          </a:p>
          <a:p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873" y="1641768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চিঠিপত্র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1" y="2279078"/>
            <a:ext cx="2286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মোবাইল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1641768"/>
            <a:ext cx="2628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ল্যান্ডফোন 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6741" y="2178636"/>
            <a:ext cx="2275562" cy="72043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টেলিভিশন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9323" y="4038600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মদে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70709" y="4876800"/>
            <a:ext cx="302029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খেলাধুলায়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71555" y="4038600"/>
            <a:ext cx="28912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গেমস্‌ খেলায়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14800" y="4964382"/>
            <a:ext cx="2667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ঘ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লেখাপড়ায় </a:t>
            </a:r>
            <a:endParaRPr lang="en-US" dirty="0"/>
          </a:p>
        </p:txBody>
      </p:sp>
      <p:sp>
        <p:nvSpPr>
          <p:cNvPr id="12" name="Multiply 11"/>
          <p:cNvSpPr/>
          <p:nvPr/>
        </p:nvSpPr>
        <p:spPr>
          <a:xfrm>
            <a:off x="3013364" y="168610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3282944" y="2361847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6356069" y="171796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6821046" y="4168659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6509901" y="227215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2819400" y="40767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733800" y="4876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6662303" y="504058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5745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38285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 ৩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তথ্য বিশ্লেষণ ও প্রক্রিয়াকরণ করার জন্য কী ব্যবহার    </a:t>
            </a:r>
          </a:p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         করতে হয়?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		</a:t>
            </a:r>
            <a:endParaRPr lang="bn-BD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৪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একটি শিশুর শরীর গঠনে কী প্রয়োজন? </a:t>
            </a:r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199" y="20574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কম্পিউটার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9371" y="2043545"/>
            <a:ext cx="25007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মোবাইল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40263" y="2722015"/>
            <a:ext cx="2088573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ঘড়ি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707665"/>
            <a:ext cx="2213262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রেডিও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198" y="3886200"/>
            <a:ext cx="547109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সারাদিন কম্পিউটারে গেম খেলা </a:t>
            </a:r>
            <a:endParaRPr lang="en-US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57744" y="4842227"/>
            <a:ext cx="4204856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মাঠে ছোটাছুটি করে খেলা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43564" y="5456932"/>
            <a:ext cx="4542836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সারাদিন ছবি দেখা 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4343400"/>
            <a:ext cx="4291445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সারাদিন খাবার খাওয়া </a:t>
            </a: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6314763" y="280424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29" y="2121693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7114308" y="206237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224644" y="278386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5041309" y="442999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4572000" y="558319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36" y="4927365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6461688" y="3810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81747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4845" y="1369382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5814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 তথ্য ও যোগাযোগ প্রযুক্তির ব্যবহার করে কোন কোন বিনোদন উপভোগ কর।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৬ষ্ঠ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: 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4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আব্দুর রহিম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তুলপাই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দারাশাহী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কচুয়া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d 132 SYFULLA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24000"/>
            <a:ext cx="1438275" cy="1438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7069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133600" y="4694555"/>
            <a:ext cx="4757988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800" b="1" kern="1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kern="1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8" y="789709"/>
            <a:ext cx="7061458" cy="3904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505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" y="418653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মোবাইলের মাধ্যমে বিনোদন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6526" y="4186535"/>
            <a:ext cx="4031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ছাত্র/ছাত্রীরা কম্পিউটার ব্যবহার করছে।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6" y="1274217"/>
            <a:ext cx="3778523" cy="28590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2" y="1302841"/>
            <a:ext cx="4215953" cy="28075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6292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76200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9443" y="838200"/>
            <a:ext cx="7543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আমাদের জীবনের কোন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ক্ষেত্রে পরিবর্তন আনে তা বলতে পারবে।  </a:t>
            </a:r>
          </a:p>
          <a:p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ব্যক্তিগতভাবে বা সামাজিকভাবে যোগাযোগের </a:t>
            </a:r>
            <a:endParaRPr lang="en-US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 তথ্য ও যোগাযোগ প্রযুক্তির ব্যবহার বর্ণনা </a:t>
            </a:r>
            <a:endParaRPr lang="en-US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 </a:t>
            </a:r>
          </a:p>
          <a:p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বিনোদনের ক্ষেত্রে তথ্য ও যোগাযোগ প্রযুক্তির </a:t>
            </a:r>
            <a:endParaRPr lang="en-US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বর্ণনা করতে পারবে। </a:t>
            </a:r>
          </a:p>
          <a:p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যোগাযোগ প্রযুক্তি ব্যবহারে সতর্কতার </a:t>
            </a:r>
            <a:endParaRPr lang="en-US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কৌশলগুলো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9800" y="558966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572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গবেষণাগার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572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আমাদের জীবনের কোন কোন ক্ষেত্রে পরিবর্তন আনে?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89"/>
          <a:stretch/>
        </p:blipFill>
        <p:spPr>
          <a:xfrm>
            <a:off x="381000" y="1847659"/>
            <a:ext cx="4045523" cy="25530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41" y="2743200"/>
            <a:ext cx="4295318" cy="26918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711849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24400" y="4953000"/>
            <a:ext cx="1243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524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আমাদের জীবনের কোন কোন ক্ষেত্রে পরিবর্তন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নেছে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52729"/>
            <a:ext cx="3962400" cy="2641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52729"/>
            <a:ext cx="3810000" cy="264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23627"/>
            <a:ext cx="3962400" cy="235342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66741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8768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আসলে পরিবর্তন নির্ভর করে সৃজনশীলতার উপর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58" y="1752600"/>
            <a:ext cx="4114800" cy="26419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45704" y="5334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সত্যিকার অর্থে তথ্য ও যোগাযোগ প্রযুক্তির ব্যবহার  ফলে কোন কোন ক্ষেত্রে সবচেয়ে বেশি পরিবর্তন হয়েছ?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2" y="1752600"/>
            <a:ext cx="3962910" cy="26419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74446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199" y="838200"/>
            <a:ext cx="8141723" cy="1981200"/>
            <a:chOff x="457200" y="1219200"/>
            <a:chExt cx="8141723" cy="14893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44845"/>
            <a:stretch/>
          </p:blipFill>
          <p:spPr bwMode="auto">
            <a:xfrm>
              <a:off x="457200" y="1219200"/>
              <a:ext cx="8141723" cy="1489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914400" y="1963881"/>
              <a:ext cx="1447800" cy="53340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উপাত্ত</a:t>
              </a:r>
              <a:r>
                <a:rPr lang="bn-IN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79763" y="34290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তথ্য বিশ্লেষণ বা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করার জন্যে কম্পিউটার ব্যবহৃত হয়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529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7191" y="2669186"/>
            <a:ext cx="1742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কম্পিউটার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3924" y="5449347"/>
            <a:ext cx="3648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মোবাইলের মাধ্যমেও  ইন্টারনেট ব্যবহার করা যাচ্ছে।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7191" y="228600"/>
            <a:ext cx="650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আকার দিন দিন ছোট হচ্ছে।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7773" y="2807915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ল্যাপটপ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9527" y="2789319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নোটবুক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9482" y="6095678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ট্যাবলেট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2" y="762000"/>
            <a:ext cx="2495550" cy="1828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64" y="960065"/>
            <a:ext cx="2466975" cy="18478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10" y="941015"/>
            <a:ext cx="2447925" cy="1866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49" y="3296697"/>
            <a:ext cx="2124075" cy="21526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3429000"/>
            <a:ext cx="3831648" cy="2559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19256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812</Words>
  <Application>Microsoft Office PowerPoint</Application>
  <PresentationFormat>On-screen Show (4:3)</PresentationFormat>
  <Paragraphs>162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DELL</cp:lastModifiedBy>
  <cp:revision>225</cp:revision>
  <dcterms:created xsi:type="dcterms:W3CDTF">2015-03-31T15:15:49Z</dcterms:created>
  <dcterms:modified xsi:type="dcterms:W3CDTF">2019-04-15T03:17:58Z</dcterms:modified>
</cp:coreProperties>
</file>